
<file path=[Content_Types].xml><?xml version="1.0" encoding="utf-8"?>
<Types xmlns="http://schemas.openxmlformats.org/package/2006/content-types"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slideMaster+xml" PartName="/ppt/slideMasters/slideMaster1.xml"/>
  <Override ContentType="application/vnd.openxmlformats-officedocument.presentationml.slideLayout+xml" PartName="/ppt/slideLayouts/slideLayout1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tableStyles+xml" PartName="/ppt/tableStyles.xml"/>
  <Override ContentType="application/vnd.openxmlformats-officedocument.presentationml.presProps+xml" PartName="/ppt/presProps.xml"/>
  <Override ContentType="application/vnd.openxmlformats-officedocument.presentationml.viewProps+xml" PartName="/ppt/viewProps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0.xml"/>
  <Override ContentType="application/vnd.openxmlformats-officedocument.presentationml.slide+xml" PartName="/ppt/slides/slide41.xml"/>
  <Override ContentType="application/vnd.openxmlformats-officedocument.presentationml.slide+xml" PartName="/ppt/slides/slide42.xml"/>
  <Override ContentType="application/vnd.openxmlformats-officedocument.presentationml.slide+xml" PartName="/ppt/slides/slide43.xml"/>
  <Override ContentType="application/vnd.openxmlformats-officedocument.presentationml.slide+xml" PartName="/ppt/slides/slide44.xml"/>
  <Override ContentType="application/vnd.openxmlformats-officedocument.presentationml.slide+xml" PartName="/ppt/slides/slide45.xml"/>
  <Override ContentType="application/vnd.openxmlformats-officedocument.presentationml.slide+xml" PartName="/ppt/slides/slide46.xml"/>
  <Override ContentType="application/vnd.openxmlformats-officedocument.presentationml.slide+xml" PartName="/ppt/slides/slide47.xml"/>
  <Override ContentType="application/vnd.openxmlformats-officedocument.presentationml.slide+xml" PartName="/ppt/slides/slide48.xml"/>
  <Override ContentType="application/vnd.openxmlformats-officedocument.presentationml.slide+xml" PartName="/ppt/slides/slide49.xml"/>
  <Override ContentType="application/vnd.openxmlformats-officedocument.presentationml.slide+xml" PartName="/ppt/slides/slide50.xml"/>
  <Override ContentType="application/vnd.openxmlformats-officedocument.presentationml.slide+xml" PartName="/ppt/slides/slide51.xml"/>
  <Override ContentType="application/vnd.openxmlformats-officedocument.presentationml.slide+xml" PartName="/ppt/slides/slide52.xml"/>
  <Override ContentType="application/vnd.openxmlformats-officedocument.presentationml.slide+xml" PartName="/ppt/slides/slide53.xml"/>
  <Override ContentType="application/vnd.openxmlformats-officedocument.presentationml.slide+xml" PartName="/ppt/slides/slide54.xml"/>
  <Override ContentType="application/vnd.openxmlformats-officedocument.presentationml.slide+xml" PartName="/ppt/slides/slide55.xml"/>
  <Override ContentType="application/vnd.openxmlformats-officedocument.presentationml.slide+xml" PartName="/ppt/slides/slide56.xml"/>
  <Override ContentType="application/vnd.openxmlformats-officedocument.presentationml.slide+xml" PartName="/ppt/slides/slide57.xml"/>
  <Override ContentType="application/vnd.openxmlformats-officedocument.presentationml.slide+xml" PartName="/ppt/slides/slide58.xml"/>
  <Override ContentType="application/vnd.openxmlformats-officedocument.presentationml.slide+xml" PartName="/ppt/slides/slide59.xml"/>
  <Override ContentType="application/vnd.openxmlformats-officedocument.presentationml.slide+xml" PartName="/ppt/slides/slide60.xml"/>
  <Override ContentType="application/vnd.openxmlformats-officedocument.presentationml.slide+xml" PartName="/ppt/slides/slide61.xml"/>
  <Override ContentType="application/vnd.openxmlformats-officedocument.presentationml.slide+xml" PartName="/ppt/slides/slide62.xml"/>
  <Override ContentType="application/vnd.openxmlformats-officedocument.presentationml.slide+xml" PartName="/ppt/slides/slide63.xml"/>
  <Override ContentType="application/vnd.openxmlformats-officedocument.presentationml.slide+xml" PartName="/ppt/slides/slide64.xml"/>
  <Override ContentType="application/vnd.openxmlformats-officedocument.presentationml.slide+xml" PartName="/ppt/slides/slide65.xml"/>
  <Override ContentType="application/vnd.openxmlformats-officedocument.presentationml.slide+xml" PartName="/ppt/slides/slide66.xml"/>
  <Override ContentType="application/vnd.openxmlformats-officedocument.presentationml.slide+xml" PartName="/ppt/slides/slide67.xml"/>
  <Override ContentType="application/vnd.openxmlformats-officedocument.presentationml.slide+xml" PartName="/ppt/slides/slide68.xml"/>
  <Override ContentType="application/vnd.openxmlformats-officedocument.presentationml.slide+xml" PartName="/ppt/slides/slide69.xml"/>
  <Override ContentType="application/vnd.openxmlformats-officedocument.presentationml.slide+xml" PartName="/ppt/slides/slide70.xml"/>
  <Override ContentType="application/vnd.openxmlformats-officedocument.presentationml.slide+xml" PartName="/ppt/slides/slide71.xml"/>
  <Override ContentType="application/vnd.openxmlformats-officedocument.presentationml.slide+xml" PartName="/ppt/slides/slide72.xml"/>
  <Override ContentType="application/vnd.openxmlformats-officedocument.presentationml.slide+xml" PartName="/ppt/slides/slide73.xml"/>
  <Override ContentType="application/vnd.openxmlformats-officedocument.presentationml.slide+xml" PartName="/ppt/slides/slide74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77.xml"/>
  <Override ContentType="application/vnd.openxmlformats-officedocument.presentationml.slide+xml" PartName="/ppt/slides/slide78.xml"/>
  <Override ContentType="application/vnd.openxmlformats-officedocument.presentationml.slide+xml" PartName="/ppt/slides/slide79.xml"/>
  <Override ContentType="application/vnd.openxmlformats-officedocument.presentationml.slide+xml" PartName="/ppt/slides/slide80.xml"/>
  <Override ContentType="application/vnd.openxmlformats-officedocument.presentationml.slide+xml" PartName="/ppt/slides/slide81.xml"/>
  <Override ContentType="application/vnd.openxmlformats-officedocument.presentationml.slide+xml" PartName="/ppt/slides/slide82.xml"/>
  <Override ContentType="application/vnd.openxmlformats-officedocument.presentationml.slide+xml" PartName="/ppt/slides/slide83.xml"/>
  <Override ContentType="application/vnd.openxmlformats-officedocument.presentationml.slide+xml" PartName="/ppt/slides/slide84.xml"/>
  <Override ContentType="application/vnd.openxmlformats-officedocument.presentationml.slide+xml" PartName="/ppt/slides/slide85.xml"/>
  <Override ContentType="application/vnd.openxmlformats-officedocument.presentationml.slide+xml" PartName="/ppt/slides/slide86.xml"/>
  <Override ContentType="application/vnd.openxmlformats-officedocument.presentationml.slide+xml" PartName="/ppt/slides/slide87.xml"/>
  <Override ContentType="application/vnd.openxmlformats-officedocument.presentationml.slide+xml" PartName="/ppt/slides/slide88.xml"/>
  <Override ContentType="application/vnd.openxmlformats-officedocument.presentationml.slide+xml" PartName="/ppt/slides/slide89.xml"/>
  <Override ContentType="application/vnd.openxmlformats-officedocument.presentationml.slide+xml" PartName="/ppt/slides/slide90.xml"/>
  <Override ContentType="application/vnd.openxmlformats-officedocument.presentationml.slide+xml" PartName="/ppt/slides/slide91.xml"/>
  <Override ContentType="application/vnd.openxmlformats-officedocument.presentationml.slide+xml" PartName="/ppt/slides/slide92.xml"/>
  <Override ContentType="application/vnd.openxmlformats-officedocument.presentationml.slide+xml" PartName="/ppt/slides/slide93.xml"/>
  <Override ContentType="application/vnd.openxmlformats-officedocument.presentationml.slide+xml" PartName="/ppt/slides/slide94.xml"/>
  <Override ContentType="application/vnd.openxmlformats-officedocument.presentationml.slide+xml" PartName="/ppt/slides/slide95.xml"/>
  <Override ContentType="application/vnd.openxmlformats-officedocument.presentationml.slide+xml" PartName="/ppt/slides/slide96.xml"/>
  <Override ContentType="application/vnd.openxmlformats-officedocument.presentationml.slide+xml" PartName="/ppt/slides/slide97.xml"/>
  <Override ContentType="application/vnd.openxmlformats-officedocument.presentationml.slide+xml" PartName="/ppt/slides/slide98.xml"/>
  <Override ContentType="application/vnd.openxmlformats-officedocument.presentationml.slide+xml" PartName="/ppt/slides/slide99.xml"/>
  <Override ContentType="application/vnd.openxmlformats-officedocument.presentationml.slide+xml" PartName="/ppt/slides/slide100.xml"/>
  <Override ContentType="application/vnd.openxmlformats-officedocument.presentationml.slide+xml" PartName="/ppt/slides/slide101.xml"/>
  <Override ContentType="application/vnd.openxmlformats-officedocument.presentationml.slide+xml" PartName="/ppt/slides/slide102.xml"/>
  <Override ContentType="application/vnd.openxmlformats-officedocument.presentationml.slide+xml" PartName="/ppt/slides/slide103.xml"/>
  <Override ContentType="application/vnd.openxmlformats-officedocument.presentationml.slide+xml" PartName="/ppt/slides/slide104.xml"/>
  <Override ContentType="application/vnd.openxmlformats-officedocument.presentationml.slide+xml" PartName="/ppt/slides/slide105.xml"/>
  <Override ContentType="application/vnd.openxmlformats-officedocument.presentationml.slide+xml" PartName="/ppt/slides/slide106.xml"/>
  <Override ContentType="application/vnd.openxmlformats-officedocument.presentationml.slide+xml" PartName="/ppt/slides/slide107.xml"/>
</Types>
</file>

<file path=_rels/.rels><?xml version="1.0" encoding="UTF-8" standalone="yes"?>
<Relationships xmlns="http://schemas.openxmlformats.org/package/2006/relationships">
<Relationship Id="rId3" Type="http://schemas.openxmlformats.org/package/2006/relationships/metadata/core-properties" Target="docProps/core.xml"/>
<Relationship Id="rId4" Type="http://schemas.openxmlformats.org/officeDocument/2006/relationships/extended-properties" Target="docProps/app.xml"/>
<Relationship Id="rId1" Type="http://schemas.openxmlformats.org/officeDocument/2006/relationships/officeDocument" Target="ppt/presentation.xml"/>
</Relationships>

</file>

<file path=ppt/presentation.xml><?xml version="1.0" encoding="utf-8"?>
<p:presentation xmlns:p="http://schemas.openxmlformats.org/presentationml/2006/main" xmlns:a="http://schemas.openxmlformats.org/drawingml/2006/main" xmlns:r="http://schemas.openxmlformats.org/officeDocument/2006/relationships" saveSubsetFonts="1">
  <p:sldMasterIdLst>
    <p:sldMasterId id="2147483663" r:id="rId2"/>
  </p:sldMasterIdLst>
  <p:notesMasterIdLst>
    <p:notesMasterId r:id="rId3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  <p:sldId id="347" r:id="rId98"/>
    <p:sldId id="348" r:id="rId99"/>
    <p:sldId id="349" r:id="rId100"/>
    <p:sldId id="350" r:id="rId101"/>
    <p:sldId id="351" r:id="rId102"/>
    <p:sldId id="352" r:id="rId103"/>
    <p:sldId id="353" r:id="rId104"/>
    <p:sldId id="354" r:id="rId105"/>
    <p:sldId id="355" r:id="rId106"/>
    <p:sldId id="356" r:id="rId107"/>
    <p:sldId id="357" r:id="rId108"/>
    <p:sldId id="358" r:id="rId109"/>
    <p:sldId id="359" r:id="rId110"/>
    <p:sldId id="360" r:id="rId111"/>
    <p:sldId id="361" r:id="rId112"/>
    <p:sldId id="362" r:id="rId113"/>
  </p:sldIdLst>
  <p:sldSz cx="10972800" cy="5486400" type="screen4x3"/>
  <p:notesSz cx="10972800" cy="5486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howGuides="1">
      <p:cViewPr varScale="1">
        <p:scale>
          <a:sx n="65" d="100"/>
          <a:sy n="65" d="100"/>
        </p:scale>
        <p:origin x="-1452" y="-114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?>
<Relationships xmlns="http://schemas.openxmlformats.org/package/2006/relationships">
   <Relationship Id="rId1" Target="theme/theme1.xml" Type="http://schemas.openxmlformats.org/officeDocument/2006/relationships/theme"/>
   <Relationship Id="rId2" Target="slideMasters/slideMaster1.xml" Type="http://schemas.openxmlformats.org/officeDocument/2006/relationships/slideMaster"/>
   <Relationship Id="rId3" Target="notesMasters/notesMaster1.xml" Type="http://schemas.openxmlformats.org/officeDocument/2006/relationships/notesMaster"/>
   <Relationship Id="rId4" Target="viewProps.xml" Type="http://schemas.openxmlformats.org/officeDocument/2006/relationships/viewProps"/>
   <Relationship Id="rId5" Target="presProps.xml" Type="http://schemas.openxmlformats.org/officeDocument/2006/relationships/presProps"/>
   <Relationship Id="rId6" Target="tableStyles.xml" Type="http://schemas.openxmlformats.org/officeDocument/2006/relationships/tableStyles"/>
   <Relationship Id="rId7" Target="slides/slide1.xml" Type="http://schemas.openxmlformats.org/officeDocument/2006/relationships/slide"/>
   <Relationship Id="rId8" Target="slides/slide2.xml" Type="http://schemas.openxmlformats.org/officeDocument/2006/relationships/slide"/>
   <Relationship Id="rId9" Target="slides/slide3.xml" Type="http://schemas.openxmlformats.org/officeDocument/2006/relationships/slide"/>
   <Relationship Id="rId10" Target="slides/slide4.xml" Type="http://schemas.openxmlformats.org/officeDocument/2006/relationships/slide"/>
   <Relationship Id="rId11" Target="slides/slide5.xml" Type="http://schemas.openxmlformats.org/officeDocument/2006/relationships/slide"/>
   <Relationship Id="rId12" Target="slides/slide6.xml" Type="http://schemas.openxmlformats.org/officeDocument/2006/relationships/slide"/>
   <Relationship Id="rId13" Target="slides/slide7.xml" Type="http://schemas.openxmlformats.org/officeDocument/2006/relationships/slide"/>
   <Relationship Id="rId14" Target="slides/slide8.xml" Type="http://schemas.openxmlformats.org/officeDocument/2006/relationships/slide"/>
   <Relationship Id="rId15" Target="slides/slide9.xml" Type="http://schemas.openxmlformats.org/officeDocument/2006/relationships/slide"/>
   <Relationship Id="rId16" Target="slides/slide10.xml" Type="http://schemas.openxmlformats.org/officeDocument/2006/relationships/slide"/>
   <Relationship Id="rId17" Target="slides/slide11.xml" Type="http://schemas.openxmlformats.org/officeDocument/2006/relationships/slide"/>
   <Relationship Id="rId18" Target="slides/slide12.xml" Type="http://schemas.openxmlformats.org/officeDocument/2006/relationships/slide"/>
   <Relationship Id="rId19" Target="slides/slide13.xml" Type="http://schemas.openxmlformats.org/officeDocument/2006/relationships/slide"/>
   <Relationship Id="rId20" Target="slides/slide14.xml" Type="http://schemas.openxmlformats.org/officeDocument/2006/relationships/slide"/>
   <Relationship Id="rId21" Target="slides/slide15.xml" Type="http://schemas.openxmlformats.org/officeDocument/2006/relationships/slide"/>
   <Relationship Id="rId22" Target="slides/slide16.xml" Type="http://schemas.openxmlformats.org/officeDocument/2006/relationships/slide"/>
   <Relationship Id="rId23" Target="slides/slide17.xml" Type="http://schemas.openxmlformats.org/officeDocument/2006/relationships/slide"/>
   <Relationship Id="rId24" Target="slides/slide18.xml" Type="http://schemas.openxmlformats.org/officeDocument/2006/relationships/slide"/>
   <Relationship Id="rId25" Target="slides/slide19.xml" Type="http://schemas.openxmlformats.org/officeDocument/2006/relationships/slide"/>
   <Relationship Id="rId26" Target="slides/slide20.xml" Type="http://schemas.openxmlformats.org/officeDocument/2006/relationships/slide"/>
   <Relationship Id="rId27" Target="slides/slide21.xml" Type="http://schemas.openxmlformats.org/officeDocument/2006/relationships/slide"/>
   <Relationship Id="rId28" Target="slides/slide22.xml" Type="http://schemas.openxmlformats.org/officeDocument/2006/relationships/slide"/>
   <Relationship Id="rId29" Target="slides/slide23.xml" Type="http://schemas.openxmlformats.org/officeDocument/2006/relationships/slide"/>
   <Relationship Id="rId30" Target="slides/slide24.xml" Type="http://schemas.openxmlformats.org/officeDocument/2006/relationships/slide"/>
   <Relationship Id="rId31" Target="slides/slide25.xml" Type="http://schemas.openxmlformats.org/officeDocument/2006/relationships/slide"/>
   <Relationship Id="rId32" Target="slides/slide26.xml" Type="http://schemas.openxmlformats.org/officeDocument/2006/relationships/slide"/>
   <Relationship Id="rId33" Target="slides/slide27.xml" Type="http://schemas.openxmlformats.org/officeDocument/2006/relationships/slide"/>
   <Relationship Id="rId34" Target="slides/slide28.xml" Type="http://schemas.openxmlformats.org/officeDocument/2006/relationships/slide"/>
   <Relationship Id="rId35" Target="slides/slide29.xml" Type="http://schemas.openxmlformats.org/officeDocument/2006/relationships/slide"/>
   <Relationship Id="rId36" Target="slides/slide30.xml" Type="http://schemas.openxmlformats.org/officeDocument/2006/relationships/slide"/>
   <Relationship Id="rId37" Target="slides/slide31.xml" Type="http://schemas.openxmlformats.org/officeDocument/2006/relationships/slide"/>
   <Relationship Id="rId38" Target="slides/slide32.xml" Type="http://schemas.openxmlformats.org/officeDocument/2006/relationships/slide"/>
   <Relationship Id="rId39" Target="slides/slide33.xml" Type="http://schemas.openxmlformats.org/officeDocument/2006/relationships/slide"/>
   <Relationship Id="rId40" Target="slides/slide34.xml" Type="http://schemas.openxmlformats.org/officeDocument/2006/relationships/slide"/>
   <Relationship Id="rId41" Target="slides/slide35.xml" Type="http://schemas.openxmlformats.org/officeDocument/2006/relationships/slide"/>
   <Relationship Id="rId42" Target="slides/slide36.xml" Type="http://schemas.openxmlformats.org/officeDocument/2006/relationships/slide"/>
   <Relationship Id="rId43" Target="slides/slide37.xml" Type="http://schemas.openxmlformats.org/officeDocument/2006/relationships/slide"/>
   <Relationship Id="rId44" Target="slides/slide38.xml" Type="http://schemas.openxmlformats.org/officeDocument/2006/relationships/slide"/>
   <Relationship Id="rId45" Target="slides/slide39.xml" Type="http://schemas.openxmlformats.org/officeDocument/2006/relationships/slide"/>
   <Relationship Id="rId46" Target="slides/slide40.xml" Type="http://schemas.openxmlformats.org/officeDocument/2006/relationships/slide"/>
   <Relationship Id="rId47" Target="slides/slide41.xml" Type="http://schemas.openxmlformats.org/officeDocument/2006/relationships/slide"/>
   <Relationship Id="rId48" Target="slides/slide42.xml" Type="http://schemas.openxmlformats.org/officeDocument/2006/relationships/slide"/>
   <Relationship Id="rId49" Target="slides/slide43.xml" Type="http://schemas.openxmlformats.org/officeDocument/2006/relationships/slide"/>
   <Relationship Id="rId50" Target="slides/slide44.xml" Type="http://schemas.openxmlformats.org/officeDocument/2006/relationships/slide"/>
   <Relationship Id="rId51" Target="slides/slide45.xml" Type="http://schemas.openxmlformats.org/officeDocument/2006/relationships/slide"/>
   <Relationship Id="rId52" Target="slides/slide46.xml" Type="http://schemas.openxmlformats.org/officeDocument/2006/relationships/slide"/>
   <Relationship Id="rId53" Target="slides/slide47.xml" Type="http://schemas.openxmlformats.org/officeDocument/2006/relationships/slide"/>
   <Relationship Id="rId54" Target="slides/slide48.xml" Type="http://schemas.openxmlformats.org/officeDocument/2006/relationships/slide"/>
   <Relationship Id="rId55" Target="slides/slide49.xml" Type="http://schemas.openxmlformats.org/officeDocument/2006/relationships/slide"/>
   <Relationship Id="rId56" Target="slides/slide50.xml" Type="http://schemas.openxmlformats.org/officeDocument/2006/relationships/slide"/>
   <Relationship Id="rId57" Target="slides/slide51.xml" Type="http://schemas.openxmlformats.org/officeDocument/2006/relationships/slide"/>
   <Relationship Id="rId58" Target="slides/slide52.xml" Type="http://schemas.openxmlformats.org/officeDocument/2006/relationships/slide"/>
   <Relationship Id="rId59" Target="slides/slide53.xml" Type="http://schemas.openxmlformats.org/officeDocument/2006/relationships/slide"/>
   <Relationship Id="rId60" Target="slides/slide54.xml" Type="http://schemas.openxmlformats.org/officeDocument/2006/relationships/slide"/>
   <Relationship Id="rId61" Target="slides/slide55.xml" Type="http://schemas.openxmlformats.org/officeDocument/2006/relationships/slide"/>
   <Relationship Id="rId62" Target="slides/slide56.xml" Type="http://schemas.openxmlformats.org/officeDocument/2006/relationships/slide"/>
   <Relationship Id="rId63" Target="slides/slide57.xml" Type="http://schemas.openxmlformats.org/officeDocument/2006/relationships/slide"/>
   <Relationship Id="rId64" Target="slides/slide58.xml" Type="http://schemas.openxmlformats.org/officeDocument/2006/relationships/slide"/>
   <Relationship Id="rId65" Target="slides/slide59.xml" Type="http://schemas.openxmlformats.org/officeDocument/2006/relationships/slide"/>
   <Relationship Id="rId66" Target="slides/slide60.xml" Type="http://schemas.openxmlformats.org/officeDocument/2006/relationships/slide"/>
   <Relationship Id="rId67" Target="slides/slide61.xml" Type="http://schemas.openxmlformats.org/officeDocument/2006/relationships/slide"/>
   <Relationship Id="rId68" Target="slides/slide62.xml" Type="http://schemas.openxmlformats.org/officeDocument/2006/relationships/slide"/>
   <Relationship Id="rId69" Target="slides/slide63.xml" Type="http://schemas.openxmlformats.org/officeDocument/2006/relationships/slide"/>
   <Relationship Id="rId70" Target="slides/slide64.xml" Type="http://schemas.openxmlformats.org/officeDocument/2006/relationships/slide"/>
   <Relationship Id="rId71" Target="slides/slide65.xml" Type="http://schemas.openxmlformats.org/officeDocument/2006/relationships/slide"/>
   <Relationship Id="rId72" Target="slides/slide66.xml" Type="http://schemas.openxmlformats.org/officeDocument/2006/relationships/slide"/>
   <Relationship Id="rId73" Target="slides/slide67.xml" Type="http://schemas.openxmlformats.org/officeDocument/2006/relationships/slide"/>
   <Relationship Id="rId74" Target="slides/slide68.xml" Type="http://schemas.openxmlformats.org/officeDocument/2006/relationships/slide"/>
   <Relationship Id="rId75" Target="slides/slide69.xml" Type="http://schemas.openxmlformats.org/officeDocument/2006/relationships/slide"/>
   <Relationship Id="rId76" Target="slides/slide70.xml" Type="http://schemas.openxmlformats.org/officeDocument/2006/relationships/slide"/>
   <Relationship Id="rId77" Target="slides/slide71.xml" Type="http://schemas.openxmlformats.org/officeDocument/2006/relationships/slide"/>
   <Relationship Id="rId78" Target="slides/slide72.xml" Type="http://schemas.openxmlformats.org/officeDocument/2006/relationships/slide"/>
   <Relationship Id="rId79" Target="slides/slide73.xml" Type="http://schemas.openxmlformats.org/officeDocument/2006/relationships/slide"/>
   <Relationship Id="rId80" Target="slides/slide74.xml" Type="http://schemas.openxmlformats.org/officeDocument/2006/relationships/slide"/>
   <Relationship Id="rId81" Target="slides/slide75.xml" Type="http://schemas.openxmlformats.org/officeDocument/2006/relationships/slide"/>
   <Relationship Id="rId82" Target="slides/slide76.xml" Type="http://schemas.openxmlformats.org/officeDocument/2006/relationships/slide"/>
   <Relationship Id="rId83" Target="slides/slide77.xml" Type="http://schemas.openxmlformats.org/officeDocument/2006/relationships/slide"/>
   <Relationship Id="rId84" Target="slides/slide78.xml" Type="http://schemas.openxmlformats.org/officeDocument/2006/relationships/slide"/>
   <Relationship Id="rId85" Target="slides/slide79.xml" Type="http://schemas.openxmlformats.org/officeDocument/2006/relationships/slide"/>
   <Relationship Id="rId86" Target="slides/slide80.xml" Type="http://schemas.openxmlformats.org/officeDocument/2006/relationships/slide"/>
   <Relationship Id="rId87" Target="slides/slide81.xml" Type="http://schemas.openxmlformats.org/officeDocument/2006/relationships/slide"/>
   <Relationship Id="rId88" Target="slides/slide82.xml" Type="http://schemas.openxmlformats.org/officeDocument/2006/relationships/slide"/>
   <Relationship Id="rId89" Target="slides/slide83.xml" Type="http://schemas.openxmlformats.org/officeDocument/2006/relationships/slide"/>
   <Relationship Id="rId90" Target="slides/slide84.xml" Type="http://schemas.openxmlformats.org/officeDocument/2006/relationships/slide"/>
   <Relationship Id="rId91" Target="slides/slide85.xml" Type="http://schemas.openxmlformats.org/officeDocument/2006/relationships/slide"/>
   <Relationship Id="rId92" Target="slides/slide86.xml" Type="http://schemas.openxmlformats.org/officeDocument/2006/relationships/slide"/>
   <Relationship Id="rId93" Target="slides/slide87.xml" Type="http://schemas.openxmlformats.org/officeDocument/2006/relationships/slide"/>
   <Relationship Id="rId94" Target="slides/slide88.xml" Type="http://schemas.openxmlformats.org/officeDocument/2006/relationships/slide"/>
   <Relationship Id="rId95" Target="slides/slide89.xml" Type="http://schemas.openxmlformats.org/officeDocument/2006/relationships/slide"/>
   <Relationship Id="rId96" Target="slides/slide90.xml" Type="http://schemas.openxmlformats.org/officeDocument/2006/relationships/slide"/>
   <Relationship Id="rId97" Target="slides/slide91.xml" Type="http://schemas.openxmlformats.org/officeDocument/2006/relationships/slide"/>
   <Relationship Id="rId98" Target="slides/slide92.xml" Type="http://schemas.openxmlformats.org/officeDocument/2006/relationships/slide"/>
   <Relationship Id="rId99" Target="slides/slide93.xml" Type="http://schemas.openxmlformats.org/officeDocument/2006/relationships/slide"/>
   <Relationship Id="rId100" Target="slides/slide94.xml" Type="http://schemas.openxmlformats.org/officeDocument/2006/relationships/slide"/>
   <Relationship Id="rId101" Target="slides/slide95.xml" Type="http://schemas.openxmlformats.org/officeDocument/2006/relationships/slide"/>
   <Relationship Id="rId102" Target="slides/slide96.xml" Type="http://schemas.openxmlformats.org/officeDocument/2006/relationships/slide"/>
   <Relationship Id="rId103" Target="slides/slide97.xml" Type="http://schemas.openxmlformats.org/officeDocument/2006/relationships/slide"/>
   <Relationship Id="rId104" Target="slides/slide98.xml" Type="http://schemas.openxmlformats.org/officeDocument/2006/relationships/slide"/>
   <Relationship Id="rId105" Target="slides/slide99.xml" Type="http://schemas.openxmlformats.org/officeDocument/2006/relationships/slide"/>
   <Relationship Id="rId106" Target="slides/slide100.xml" Type="http://schemas.openxmlformats.org/officeDocument/2006/relationships/slide"/>
   <Relationship Id="rId107" Target="slides/slide101.xml" Type="http://schemas.openxmlformats.org/officeDocument/2006/relationships/slide"/>
   <Relationship Id="rId108" Target="slides/slide102.xml" Type="http://schemas.openxmlformats.org/officeDocument/2006/relationships/slide"/>
   <Relationship Id="rId109" Target="slides/slide103.xml" Type="http://schemas.openxmlformats.org/officeDocument/2006/relationships/slide"/>
   <Relationship Id="rId110" Target="slides/slide104.xml" Type="http://schemas.openxmlformats.org/officeDocument/2006/relationships/slide"/>
   <Relationship Id="rId111" Target="slides/slide105.xml" Type="http://schemas.openxmlformats.org/officeDocument/2006/relationships/slide"/>
   <Relationship Id="rId112" Target="slides/slide106.xml" Type="http://schemas.openxmlformats.org/officeDocument/2006/relationships/slide"/>
   <Relationship Id="rId113" Target="slides/slide107.xml" Type="http://schemas.openxmlformats.org/officeDocument/2006/relationships/slide"/>
</Relationships>
</file>

<file path=ppt/notesMasters/_rels/notesMaster1.xml.rels><?xml version="1.0" encoding="UTF-8" standalone="yes"?>
<Relationships xmlns="http://schemas.openxmlformats.org/package/2006/relationships">
<Relationship Id="rId1" Type="http://schemas.openxmlformats.org/officeDocument/2006/relationships/theme" Target="../theme/theme2.xml"/>
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</p:notesStyle>
</p:notesMaster>
</file>

<file path=ppt/slideLayouts/_rels/slideLayout1.xml.rels><?xml version="1.0" encoding="UTF-8" standalone="yes"?>
<Relationships xmlns="http://schemas.openxmlformats.org/package/2006/relationships">
<Relationship Id="rId1" Type="http://schemas.openxmlformats.org/officeDocument/2006/relationships/slideMaster" Target="../slideMasters/slideMaster1.xml"/>
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hf hdr="0" ftr="0"/>
</p:sldLayout>
</file>

<file path=ppt/slideMasters/_rels/slideMaster1.xml.rels><?xml version="1.0" encoding="UTF-8" standalone="yes"?>
<Relationships xmlns="http://schemas.openxmlformats.org/package/2006/relationships">
<Relationship Id="rId2" Type="http://schemas.openxmlformats.org/officeDocument/2006/relationships/theme" Target="../theme/theme1.xml"/>
<Relationship Id="rId1" Type="http://schemas.openxmlformats.org/officeDocument/2006/relationships/slideLayout" Target="../slideLayouts/slideLayout1.xml"/>
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hf hdr="0" ftr="0"/>
</p:sldMaster>
</file>

<file path=ppt/slides/_rels/slide1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</Relationships>
</file>

<file path=ppt/slides/_rels/slide10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10-2.png" Type="http://schemas.openxmlformats.org/officeDocument/2006/relationships/image"/>
</Relationships>
</file>

<file path=ppt/slides/_rels/slide100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100-2.png" Type="http://schemas.openxmlformats.org/officeDocument/2006/relationships/image"/>
</Relationships>
</file>

<file path=ppt/slides/_rels/slide101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101-2.png" Type="http://schemas.openxmlformats.org/officeDocument/2006/relationships/image"/>
</Relationships>
</file>

<file path=ppt/slides/_rels/slide102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102-2.png" Type="http://schemas.openxmlformats.org/officeDocument/2006/relationships/image"/>
</Relationships>
</file>

<file path=ppt/slides/_rels/slide103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103-2.png" Type="http://schemas.openxmlformats.org/officeDocument/2006/relationships/image"/>
</Relationships>
</file>

<file path=ppt/slides/_rels/slide104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104-2.png" Type="http://schemas.openxmlformats.org/officeDocument/2006/relationships/image"/>
</Relationships>
</file>

<file path=ppt/slides/_rels/slide105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105-2.png" Type="http://schemas.openxmlformats.org/officeDocument/2006/relationships/image"/>
</Relationships>
</file>

<file path=ppt/slides/_rels/slide106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106-2.png" Type="http://schemas.openxmlformats.org/officeDocument/2006/relationships/image"/>
</Relationships>
</file>

<file path=ppt/slides/_rels/slide107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107-2.png" Type="http://schemas.openxmlformats.org/officeDocument/2006/relationships/image"/>
</Relationships>
</file>

<file path=ppt/slides/_rels/slide11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11-2.png" Type="http://schemas.openxmlformats.org/officeDocument/2006/relationships/image"/>
</Relationships>
</file>

<file path=ppt/slides/_rels/slide12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12-2.png" Type="http://schemas.openxmlformats.org/officeDocument/2006/relationships/image"/>
</Relationships>
</file>

<file path=ppt/slides/_rels/slide13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13-2.png" Type="http://schemas.openxmlformats.org/officeDocument/2006/relationships/image"/>
</Relationships>
</file>

<file path=ppt/slides/_rels/slide14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14-2.png" Type="http://schemas.openxmlformats.org/officeDocument/2006/relationships/image"/>
</Relationships>
</file>

<file path=ppt/slides/_rels/slide15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15-2.png" Type="http://schemas.openxmlformats.org/officeDocument/2006/relationships/image"/>
</Relationships>
</file>

<file path=ppt/slides/_rels/slide16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16-2.png" Type="http://schemas.openxmlformats.org/officeDocument/2006/relationships/image"/>
</Relationships>
</file>

<file path=ppt/slides/_rels/slide17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17-2.png" Type="http://schemas.openxmlformats.org/officeDocument/2006/relationships/image"/>
</Relationships>
</file>

<file path=ppt/slides/_rels/slide18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18-2.png" Type="http://schemas.openxmlformats.org/officeDocument/2006/relationships/image"/>
</Relationships>
</file>

<file path=ppt/slides/_rels/slide19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19-2.png" Type="http://schemas.openxmlformats.org/officeDocument/2006/relationships/image"/>
</Relationships>
</file>

<file path=ppt/slides/_rels/slide2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</Relationships>
</file>

<file path=ppt/slides/_rels/slide20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20-2.png" Type="http://schemas.openxmlformats.org/officeDocument/2006/relationships/image"/>
</Relationships>
</file>

<file path=ppt/slides/_rels/slide21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21-2.png" Type="http://schemas.openxmlformats.org/officeDocument/2006/relationships/image"/>
</Relationships>
</file>

<file path=ppt/slides/_rels/slide22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22-2.png" Type="http://schemas.openxmlformats.org/officeDocument/2006/relationships/image"/>
</Relationships>
</file>

<file path=ppt/slides/_rels/slide23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23-2.png" Type="http://schemas.openxmlformats.org/officeDocument/2006/relationships/image"/>
</Relationships>
</file>

<file path=ppt/slides/_rels/slide24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24-2.png" Type="http://schemas.openxmlformats.org/officeDocument/2006/relationships/image"/>
</Relationships>
</file>

<file path=ppt/slides/_rels/slide25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25-2.png" Type="http://schemas.openxmlformats.org/officeDocument/2006/relationships/image"/>
</Relationships>
</file>

<file path=ppt/slides/_rels/slide26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26-2.png" Type="http://schemas.openxmlformats.org/officeDocument/2006/relationships/image"/>
</Relationships>
</file>

<file path=ppt/slides/_rels/slide27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27-2.png" Type="http://schemas.openxmlformats.org/officeDocument/2006/relationships/image"/>
</Relationships>
</file>

<file path=ppt/slides/_rels/slide28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28-2.png" Type="http://schemas.openxmlformats.org/officeDocument/2006/relationships/image"/>
</Relationships>
</file>

<file path=ppt/slides/_rels/slide29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29-2.png" Type="http://schemas.openxmlformats.org/officeDocument/2006/relationships/image"/>
</Relationships>
</file>

<file path=ppt/slides/_rels/slide3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3-2.png" Type="http://schemas.openxmlformats.org/officeDocument/2006/relationships/image"/>
</Relationships>
</file>

<file path=ppt/slides/_rels/slide30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30-2.png" Type="http://schemas.openxmlformats.org/officeDocument/2006/relationships/image"/>
</Relationships>
</file>

<file path=ppt/slides/_rels/slide31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31-2.png" Type="http://schemas.openxmlformats.org/officeDocument/2006/relationships/image"/>
</Relationships>
</file>

<file path=ppt/slides/_rels/slide32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32-2.png" Type="http://schemas.openxmlformats.org/officeDocument/2006/relationships/image"/>
</Relationships>
</file>

<file path=ppt/slides/_rels/slide33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33-2.png" Type="http://schemas.openxmlformats.org/officeDocument/2006/relationships/image"/>
</Relationships>
</file>

<file path=ppt/slides/_rels/slide34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34-2.png" Type="http://schemas.openxmlformats.org/officeDocument/2006/relationships/image"/>
</Relationships>
</file>

<file path=ppt/slides/_rels/slide35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35-2.png" Type="http://schemas.openxmlformats.org/officeDocument/2006/relationships/image"/>
</Relationships>
</file>

<file path=ppt/slides/_rels/slide36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36-2.png" Type="http://schemas.openxmlformats.org/officeDocument/2006/relationships/image"/>
</Relationships>
</file>

<file path=ppt/slides/_rels/slide37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37-2.png" Type="http://schemas.openxmlformats.org/officeDocument/2006/relationships/image"/>
</Relationships>
</file>

<file path=ppt/slides/_rels/slide38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38-2.png" Type="http://schemas.openxmlformats.org/officeDocument/2006/relationships/image"/>
</Relationships>
</file>

<file path=ppt/slides/_rels/slide39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39-2.png" Type="http://schemas.openxmlformats.org/officeDocument/2006/relationships/image"/>
</Relationships>
</file>

<file path=ppt/slides/_rels/slide4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4-2.png" Type="http://schemas.openxmlformats.org/officeDocument/2006/relationships/image"/>
</Relationships>
</file>

<file path=ppt/slides/_rels/slide40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40-2.png" Type="http://schemas.openxmlformats.org/officeDocument/2006/relationships/image"/>
</Relationships>
</file>

<file path=ppt/slides/_rels/slide41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41-2.png" Type="http://schemas.openxmlformats.org/officeDocument/2006/relationships/image"/>
</Relationships>
</file>

<file path=ppt/slides/_rels/slide42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42-2.png" Type="http://schemas.openxmlformats.org/officeDocument/2006/relationships/image"/>
</Relationships>
</file>

<file path=ppt/slides/_rels/slide43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43-2.png" Type="http://schemas.openxmlformats.org/officeDocument/2006/relationships/image"/>
</Relationships>
</file>

<file path=ppt/slides/_rels/slide44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44-2.png" Type="http://schemas.openxmlformats.org/officeDocument/2006/relationships/image"/>
</Relationships>
</file>

<file path=ppt/slides/_rels/slide45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45-2.png" Type="http://schemas.openxmlformats.org/officeDocument/2006/relationships/image"/>
</Relationships>
</file>

<file path=ppt/slides/_rels/slide46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46-2.png" Type="http://schemas.openxmlformats.org/officeDocument/2006/relationships/image"/>
</Relationships>
</file>

<file path=ppt/slides/_rels/slide47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47-2.png" Type="http://schemas.openxmlformats.org/officeDocument/2006/relationships/image"/>
</Relationships>
</file>

<file path=ppt/slides/_rels/slide48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48-2.png" Type="http://schemas.openxmlformats.org/officeDocument/2006/relationships/image"/>
</Relationships>
</file>

<file path=ppt/slides/_rels/slide49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49-2.png" Type="http://schemas.openxmlformats.org/officeDocument/2006/relationships/image"/>
</Relationships>
</file>

<file path=ppt/slides/_rels/slide5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5-2.png" Type="http://schemas.openxmlformats.org/officeDocument/2006/relationships/image"/>
</Relationships>
</file>

<file path=ppt/slides/_rels/slide50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50-2.png" Type="http://schemas.openxmlformats.org/officeDocument/2006/relationships/image"/>
</Relationships>
</file>

<file path=ppt/slides/_rels/slide51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51-2.png" Type="http://schemas.openxmlformats.org/officeDocument/2006/relationships/image"/>
</Relationships>
</file>

<file path=ppt/slides/_rels/slide52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52-2.png" Type="http://schemas.openxmlformats.org/officeDocument/2006/relationships/image"/>
</Relationships>
</file>

<file path=ppt/slides/_rels/slide53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53-2.png" Type="http://schemas.openxmlformats.org/officeDocument/2006/relationships/image"/>
</Relationships>
</file>

<file path=ppt/slides/_rels/slide54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54-2.png" Type="http://schemas.openxmlformats.org/officeDocument/2006/relationships/image"/>
</Relationships>
</file>

<file path=ppt/slides/_rels/slide55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55-2.png" Type="http://schemas.openxmlformats.org/officeDocument/2006/relationships/image"/>
</Relationships>
</file>

<file path=ppt/slides/_rels/slide56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56-2.png" Type="http://schemas.openxmlformats.org/officeDocument/2006/relationships/image"/>
</Relationships>
</file>

<file path=ppt/slides/_rels/slide57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57-2.png" Type="http://schemas.openxmlformats.org/officeDocument/2006/relationships/image"/>
</Relationships>
</file>

<file path=ppt/slides/_rels/slide58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58-2.png" Type="http://schemas.openxmlformats.org/officeDocument/2006/relationships/image"/>
</Relationships>
</file>

<file path=ppt/slides/_rels/slide59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59-2.png" Type="http://schemas.openxmlformats.org/officeDocument/2006/relationships/image"/>
</Relationships>
</file>

<file path=ppt/slides/_rels/slide6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6-2.png" Type="http://schemas.openxmlformats.org/officeDocument/2006/relationships/image"/>
</Relationships>
</file>

<file path=ppt/slides/_rels/slide60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60-2.png" Type="http://schemas.openxmlformats.org/officeDocument/2006/relationships/image"/>
</Relationships>
</file>

<file path=ppt/slides/_rels/slide61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61-2.png" Type="http://schemas.openxmlformats.org/officeDocument/2006/relationships/image"/>
</Relationships>
</file>

<file path=ppt/slides/_rels/slide62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62-2.png" Type="http://schemas.openxmlformats.org/officeDocument/2006/relationships/image"/>
</Relationships>
</file>

<file path=ppt/slides/_rels/slide63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63-2.png" Type="http://schemas.openxmlformats.org/officeDocument/2006/relationships/image"/>
</Relationships>
</file>

<file path=ppt/slides/_rels/slide64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64-2.png" Type="http://schemas.openxmlformats.org/officeDocument/2006/relationships/image"/>
</Relationships>
</file>

<file path=ppt/slides/_rels/slide65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65-2.png" Type="http://schemas.openxmlformats.org/officeDocument/2006/relationships/image"/>
</Relationships>
</file>

<file path=ppt/slides/_rels/slide66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66-2.png" Type="http://schemas.openxmlformats.org/officeDocument/2006/relationships/image"/>
</Relationships>
</file>

<file path=ppt/slides/_rels/slide67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67-2.png" Type="http://schemas.openxmlformats.org/officeDocument/2006/relationships/image"/>
</Relationships>
</file>

<file path=ppt/slides/_rels/slide68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68-2.png" Type="http://schemas.openxmlformats.org/officeDocument/2006/relationships/image"/>
</Relationships>
</file>

<file path=ppt/slides/_rels/slide69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69-2.png" Type="http://schemas.openxmlformats.org/officeDocument/2006/relationships/image"/>
</Relationships>
</file>

<file path=ppt/slides/_rels/slide7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7-2.png" Type="http://schemas.openxmlformats.org/officeDocument/2006/relationships/image"/>
</Relationships>
</file>

<file path=ppt/slides/_rels/slide70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70-2.png" Type="http://schemas.openxmlformats.org/officeDocument/2006/relationships/image"/>
</Relationships>
</file>

<file path=ppt/slides/_rels/slide71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71-2.png" Type="http://schemas.openxmlformats.org/officeDocument/2006/relationships/image"/>
</Relationships>
</file>

<file path=ppt/slides/_rels/slide72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72-2.png" Type="http://schemas.openxmlformats.org/officeDocument/2006/relationships/image"/>
</Relationships>
</file>

<file path=ppt/slides/_rels/slide73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73-2.png" Type="http://schemas.openxmlformats.org/officeDocument/2006/relationships/image"/>
</Relationships>
</file>

<file path=ppt/slides/_rels/slide74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74-2.png" Type="http://schemas.openxmlformats.org/officeDocument/2006/relationships/image"/>
</Relationships>
</file>

<file path=ppt/slides/_rels/slide75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75-2.png" Type="http://schemas.openxmlformats.org/officeDocument/2006/relationships/image"/>
</Relationships>
</file>

<file path=ppt/slides/_rels/slide76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76-2.png" Type="http://schemas.openxmlformats.org/officeDocument/2006/relationships/image"/>
</Relationships>
</file>

<file path=ppt/slides/_rels/slide77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77-2.png" Type="http://schemas.openxmlformats.org/officeDocument/2006/relationships/image"/>
</Relationships>
</file>

<file path=ppt/slides/_rels/slide78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78-2.png" Type="http://schemas.openxmlformats.org/officeDocument/2006/relationships/image"/>
</Relationships>
</file>

<file path=ppt/slides/_rels/slide79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79-2.png" Type="http://schemas.openxmlformats.org/officeDocument/2006/relationships/image"/>
</Relationships>
</file>

<file path=ppt/slides/_rels/slide8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8-2.png" Type="http://schemas.openxmlformats.org/officeDocument/2006/relationships/image"/>
</Relationships>
</file>

<file path=ppt/slides/_rels/slide80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80-2.png" Type="http://schemas.openxmlformats.org/officeDocument/2006/relationships/image"/>
</Relationships>
</file>

<file path=ppt/slides/_rels/slide81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81-2.png" Type="http://schemas.openxmlformats.org/officeDocument/2006/relationships/image"/>
</Relationships>
</file>

<file path=ppt/slides/_rels/slide82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82-2.png" Type="http://schemas.openxmlformats.org/officeDocument/2006/relationships/image"/>
</Relationships>
</file>

<file path=ppt/slides/_rels/slide83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83-2.png" Type="http://schemas.openxmlformats.org/officeDocument/2006/relationships/image"/>
</Relationships>
</file>

<file path=ppt/slides/_rels/slide84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84-2.png" Type="http://schemas.openxmlformats.org/officeDocument/2006/relationships/image"/>
</Relationships>
</file>

<file path=ppt/slides/_rels/slide85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85-2.png" Type="http://schemas.openxmlformats.org/officeDocument/2006/relationships/image"/>
</Relationships>
</file>

<file path=ppt/slides/_rels/slide86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86-2.png" Type="http://schemas.openxmlformats.org/officeDocument/2006/relationships/image"/>
</Relationships>
</file>

<file path=ppt/slides/_rels/slide87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87-2.png" Type="http://schemas.openxmlformats.org/officeDocument/2006/relationships/image"/>
</Relationships>
</file>

<file path=ppt/slides/_rels/slide88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88-2.png" Type="http://schemas.openxmlformats.org/officeDocument/2006/relationships/image"/>
</Relationships>
</file>

<file path=ppt/slides/_rels/slide89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89-2.png" Type="http://schemas.openxmlformats.org/officeDocument/2006/relationships/image"/>
</Relationships>
</file>

<file path=ppt/slides/_rels/slide9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9-2.png" Type="http://schemas.openxmlformats.org/officeDocument/2006/relationships/image"/>
</Relationships>
</file>

<file path=ppt/slides/_rels/slide90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90-2.png" Type="http://schemas.openxmlformats.org/officeDocument/2006/relationships/image"/>
</Relationships>
</file>

<file path=ppt/slides/_rels/slide91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91-2.png" Type="http://schemas.openxmlformats.org/officeDocument/2006/relationships/image"/>
</Relationships>
</file>

<file path=ppt/slides/_rels/slide92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92-2.png" Type="http://schemas.openxmlformats.org/officeDocument/2006/relationships/image"/>
</Relationships>
</file>

<file path=ppt/slides/_rels/slide93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93-2.png" Type="http://schemas.openxmlformats.org/officeDocument/2006/relationships/image"/>
</Relationships>
</file>

<file path=ppt/slides/_rels/slide94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94-2.png" Type="http://schemas.openxmlformats.org/officeDocument/2006/relationships/image"/>
</Relationships>
</file>

<file path=ppt/slides/_rels/slide95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95-2.png" Type="http://schemas.openxmlformats.org/officeDocument/2006/relationships/image"/>
</Relationships>
</file>

<file path=ppt/slides/_rels/slide96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96-2.png" Type="http://schemas.openxmlformats.org/officeDocument/2006/relationships/image"/>
</Relationships>
</file>

<file path=ppt/slides/_rels/slide97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97-2.png" Type="http://schemas.openxmlformats.org/officeDocument/2006/relationships/image"/>
</Relationships>
</file>

<file path=ppt/slides/_rels/slide98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98-2.png" Type="http://schemas.openxmlformats.org/officeDocument/2006/relationships/image"/>
</Relationships>
</file>

<file path=ppt/slides/_rels/slide99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99-2.png" Type="http://schemas.openxmlformats.org/officeDocument/2006/relationships/image"/>
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"/>
          <p:cNvSpPr txBox="1"/>
          <p:nvPr/>
        </p:nvSpPr>
        <p:spPr>
          <a:xfrm rot="0">
            <a:off x="1828800" y="914400"/>
            <a:ext cx="7315200" cy="1828800"/>
          </a:xfrm>
          <a:prstGeom prst="rect">
            <a:avLst/>
          </a:prstGeom>
          <a:noFill/>
        </p:spPr>
        <p:txBody>
          <a:bodyPr anchor="ctr" rtlCol="0" wrap="square"/>
          <a:lstStyle/>
          <a:p>
            <a:pPr algn="ctr"/>
            <a:r>
              <a:rPr dirty="0" lang="en-US" smtClean="0" sz="3600"/>
              <a:t>SLE Events detected</a:t>
            </a:r>
            <a:endParaRPr dirty="0" lang="en-US"/>
          </a:p>
        </p:txBody>
      </p:sp>
      <p:sp>
        <p:nvSpPr>
          <p:cNvPr id="3" name="TextBox"/>
          <p:cNvSpPr txBox="1"/>
          <p:nvPr/>
        </p:nvSpPr>
        <p:spPr>
          <a:xfrm rot="0">
            <a:off x="2743200" y="2743200"/>
            <a:ext cx="5486400" cy="1828800"/>
          </a:xfrm>
          <a:prstGeom prst="rect">
            <a:avLst/>
          </a:prstGeom>
          <a:noFill/>
        </p:spPr>
        <p:txBody>
          <a:bodyPr anchor="ctr" rtlCol="0" wrap="square"/>
          <a:lstStyle/>
          <a:p>
            <a:pPr algn="ctr"/>
            <a:r>
              <a:rPr dirty="0" lang="en-US" smtClean="0" sz="2000"/>
              <a:t>File: 16201017(filtered).abf</a:t>
            </a:r>
            <a:endParaRPr dirty="0" lang="en-US"/>
          </a:p>
        </p:txBody>
      </p:sp>
      <p:sp>
        <p:nvSpPr>
          <p:cNvPr id="4" name="TextBox"/>
          <p:cNvSpPr txBox="1"/>
          <p:nvPr/>
        </p:nvSpPr>
        <p:spPr>
          <a:xfrm rot="0">
            <a:off x="3657600" y="3657600"/>
            <a:ext cx="3657600" cy="1828800"/>
          </a:xfrm>
          <a:prstGeom prst="rect">
            <a:avLst/>
          </a:prstGeom>
          <a:noFill/>
        </p:spPr>
        <p:txBody>
          <a:bodyPr anchor="ctr" rtlCol="0" wrap="square"/>
          <a:lstStyle/>
          <a:p>
            <a:pPr algn="ctr"/>
            <a:r>
              <a:rPr dirty="0" lang="en-US" smtClean="0" sz="2000"/>
              <a:t>By: Michael Chang and Christopher Lucasius</a:t>
            </a:r>
            <a:endParaRPr dirty="0" lang="en-US"/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0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0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00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0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01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0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02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0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03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0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04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0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05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0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06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0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07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1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2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3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4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5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6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7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8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9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"/>
          <p:cNvSpPr txBox="1"/>
          <p:nvPr/>
        </p:nvSpPr>
        <p:spPr>
          <a:xfrm rot="0">
            <a:off x="0" y="0"/>
            <a:ext cx="3657600" cy="914400"/>
          </a:xfrm>
          <a:prstGeom prst="rect">
            <a:avLst/>
          </a:prstGeom>
          <a:noFill/>
        </p:spPr>
        <p:txBody>
          <a:bodyPr anchor="ctr" rtlCol="0" wrap="square"/>
          <a:lstStyle/>
          <a:p>
            <a:pPr algn="l"/>
            <a:r>
              <a:rPr dirty="0" lang="en-US" smtClean="0" sz="2400"/>
              <a:t>Legend</a:t>
            </a:r>
            <a:endParaRPr dirty="0" lang="en-US"/>
          </a:p>
        </p:txBody>
      </p:sp>
      <p:sp>
        <p:nvSpPr>
          <p:cNvPr id="3" name="TextBox"/>
          <p:cNvSpPr txBox="1"/>
          <p:nvPr/>
        </p:nvSpPr>
        <p:spPr>
          <a:xfrm rot="0">
            <a:off x="0" y="914400"/>
            <a:ext cx="5486400" cy="914400"/>
          </a:xfrm>
          <a:prstGeom prst="rect">
            <a:avLst/>
          </a:prstGeom>
          <a:noFill/>
        </p:spPr>
        <p:txBody>
          <a:bodyPr anchor="ctr" rtlCol="0" wrap="square"/>
          <a:lstStyle/>
          <a:p>
            <a:pPr algn="l"/>
            <a:r>
              <a:rPr dirty="0" lang="en-US" smtClean="0" sz="1400"/>
              <a:t>Epileptiform spike is average + 6*SD of the baseline</a:t>
            </a:r>
            <a:endParaRPr dirty="0" lang="en-US"/>
          </a:p>
        </p:txBody>
      </p:sp>
      <p:sp>
        <p:nvSpPr>
          <p:cNvPr id="4" name="TextBox"/>
          <p:cNvSpPr txBox="1"/>
          <p:nvPr/>
        </p:nvSpPr>
        <p:spPr>
          <a:xfrm rot="0">
            <a:off x="0" y="1828800"/>
            <a:ext cx="4572000" cy="914400"/>
          </a:xfrm>
          <a:prstGeom prst="rect">
            <a:avLst/>
          </a:prstGeom>
          <a:noFill/>
        </p:spPr>
        <p:txBody>
          <a:bodyPr anchor="ctr" rtlCol="0" wrap="square"/>
          <a:lstStyle/>
          <a:p>
            <a:pPr algn="l"/>
            <a:r>
              <a:rPr dirty="0" lang="en-US" smtClean="0" sz="1400"/>
              <a:t>Artifacts are average + 100*SD</a:t>
            </a:r>
            <a:endParaRPr dirty="0" lang="en-US"/>
          </a:p>
        </p:txBody>
      </p:sp>
      <p:sp>
        <p:nvSpPr>
          <p:cNvPr id="5" name="TextBox"/>
          <p:cNvSpPr txBox="1"/>
          <p:nvPr/>
        </p:nvSpPr>
        <p:spPr>
          <a:xfrm rot="0">
            <a:off x="0" y="2743200"/>
            <a:ext cx="4572000" cy="914400"/>
          </a:xfrm>
          <a:prstGeom prst="rect">
            <a:avLst/>
          </a:prstGeom>
          <a:noFill/>
        </p:spPr>
        <p:txBody>
          <a:bodyPr anchor="ctr" rtlCol="0" wrap="square"/>
          <a:lstStyle/>
          <a:p>
            <a:pPr algn="l"/>
            <a:r>
              <a:rPr dirty="0" lang="en-US" smtClean="0" sz="1400"/>
              <a:t>SLE onset is the first peak in power (minimum 1/3 of the max amplitude spike)</a:t>
            </a:r>
            <a:endParaRPr dirty="0" lang="en-US"/>
          </a:p>
        </p:txBody>
      </p:sp>
      <p:sp>
        <p:nvSpPr>
          <p:cNvPr id="6" name="TextBox"/>
          <p:cNvSpPr txBox="1"/>
          <p:nvPr/>
        </p:nvSpPr>
        <p:spPr>
          <a:xfrm rot="0">
            <a:off x="0" y="3657600"/>
            <a:ext cx="4572000" cy="914400"/>
          </a:xfrm>
          <a:prstGeom prst="rect">
            <a:avLst/>
          </a:prstGeom>
          <a:noFill/>
        </p:spPr>
        <p:txBody>
          <a:bodyPr anchor="ctr" rtlCol="0" wrap="square"/>
          <a:lstStyle/>
          <a:p>
            <a:pPr algn="l"/>
            <a:r>
              <a:rPr dirty="0" lang="en-US" smtClean="0" sz="1400"/>
              <a:t>SLE offset is when power returns below baseline/2</a:t>
            </a:r>
            <a:endParaRPr dirty="0" lang="en-US"/>
          </a:p>
        </p:txBody>
      </p:sp>
      <p:sp>
        <p:nvSpPr>
          <p:cNvPr id="7" name="TextBox"/>
          <p:cNvSpPr txBox="1"/>
          <p:nvPr/>
        </p:nvSpPr>
        <p:spPr>
          <a:xfrm rot="0">
            <a:off x="0" y="4572000"/>
            <a:ext cx="4572000" cy="914400"/>
          </a:xfrm>
          <a:prstGeom prst="rect">
            <a:avLst/>
          </a:prstGeom>
          <a:noFill/>
        </p:spPr>
        <p:txBody>
          <a:bodyPr anchor="ctr" rtlCol="0" wrap="square"/>
          <a:lstStyle/>
          <a:p>
            <a:pPr algn="l"/>
            <a:r>
              <a:rPr dirty="0" lang="en-US" smtClean="0" sz="1600"/>
              <a:t>Note: The event have only been shifted alone the y-axis to start at position 0</a:t>
            </a:r>
            <a:endParaRPr dirty="0" lang="en-US"/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0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1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2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3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4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5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6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7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8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9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0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1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2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3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4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5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6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7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8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9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4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40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41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42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43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44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45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46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47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48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49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5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50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51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52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53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54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55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56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57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58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59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6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60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61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62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63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64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65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66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67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68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69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7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70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71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72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73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74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75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76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77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78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79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8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80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81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82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83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84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85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86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87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88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89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9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9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90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9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91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9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92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9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93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9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94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9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95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9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96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9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97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9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98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9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99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exportToPPTX Blank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exportToPPTX Blank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0</Words>
  <Application>Microsoft Office PowerPoint</Application>
  <PresentationFormat>On-screen Show (4:3)</PresentationFormat>
  <Paragraphs>0</Paragraphs>
  <Slides>107</Slides>
  <Notes>0</Notes>
  <HiddenSlides>0</HiddenSlides>
  <MMClips>0</MMClips>
  <ScaleCrop>false</ScaleCrop>
  <HeadingPairs>
    <vt:vector baseType="variant" size="4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baseType="lpstr" size="2">
      <vt:lpstr>Default Theme</vt:lpstr>
      <vt:lpstr/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mitype="http://purl.org/dc/dcmitype/" xmlns:dcterms="http://purl.org/dc/terms/" xmlns:xsi="http://www.w3.org/2001/XMLSchema-instance">
  <dc:title>Epileptiform Detector V4.0</dc:title>
  <dc:subject>Automatically generated PPTX file</dc:subject>
  <dc:creator>Michael Chang</dc:creator>
  <cp:keywords/>
  <dc:description>This file has been automatically generated by exportToPPTX</dc:description>
  <cp:lastModifiedBy>Michael Chang</cp:lastModifiedBy>
  <cp:revision>1</cp:revision>
  <dcterms:created xsi:type="dcterms:W3CDTF">2018-08-29T18:12:23</dcterms:created>
  <dcterms:modified xsi:type="dcterms:W3CDTF">2018-08-29T18:14:21</dcterms:modified>
</cp:coreProperties>
</file>